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58" r:id="rId5"/>
    <p:sldId id="260" r:id="rId6"/>
    <p:sldId id="261" r:id="rId7"/>
    <p:sldId id="277" r:id="rId8"/>
    <p:sldId id="271" r:id="rId9"/>
    <p:sldId id="262" r:id="rId10"/>
    <p:sldId id="263" r:id="rId11"/>
    <p:sldId id="259" r:id="rId12"/>
    <p:sldId id="264" r:id="rId13"/>
    <p:sldId id="265" r:id="rId14"/>
    <p:sldId id="266" r:id="rId15"/>
    <p:sldId id="267" r:id="rId16"/>
    <p:sldId id="278" r:id="rId17"/>
    <p:sldId id="279" r:id="rId18"/>
    <p:sldId id="268" r:id="rId19"/>
    <p:sldId id="269" r:id="rId20"/>
    <p:sldId id="283" r:id="rId21"/>
    <p:sldId id="280" r:id="rId22"/>
    <p:sldId id="281" r:id="rId23"/>
    <p:sldId id="272" r:id="rId24"/>
    <p:sldId id="273" r:id="rId25"/>
    <p:sldId id="274" r:id="rId26"/>
    <p:sldId id="275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85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0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0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8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0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9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9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6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7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48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4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3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89FC3-A9A2-4C48-BB0C-DEC65D15A14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4BD57-7BFE-4749-9AF8-C2D7AC5C8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0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Fishbone Diagram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97458"/>
            <a:ext cx="9144000" cy="19406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Prepared by</a:t>
            </a:r>
          </a:p>
          <a:p>
            <a:r>
              <a:rPr lang="en-US" sz="3500" b="1" dirty="0"/>
              <a:t>Said Fawzy</a:t>
            </a:r>
          </a:p>
          <a:p>
            <a:r>
              <a:rPr lang="en-US" dirty="0"/>
              <a:t>Manager of Information Center-Quality Manager</a:t>
            </a:r>
          </a:p>
          <a:p>
            <a:r>
              <a:rPr lang="en-US" dirty="0"/>
              <a:t>Tendering Department</a:t>
            </a:r>
            <a:br>
              <a:rPr lang="en-US" dirty="0"/>
            </a:br>
            <a:r>
              <a:rPr lang="en-US" dirty="0"/>
              <a:t>Arab Contractors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56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63" y="273532"/>
            <a:ext cx="10624724" cy="66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1" y="375616"/>
            <a:ext cx="10807290" cy="1572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9" y="2393467"/>
            <a:ext cx="5332136" cy="4168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51" y="2711519"/>
            <a:ext cx="3496250" cy="2761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778" y="3824548"/>
            <a:ext cx="8096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11" y="2054087"/>
            <a:ext cx="5821458" cy="4546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3" y="282852"/>
            <a:ext cx="11726761" cy="1572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773" y="2304842"/>
            <a:ext cx="4857605" cy="1326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032" y="2561604"/>
            <a:ext cx="802861" cy="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1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97" y="371890"/>
            <a:ext cx="2560110" cy="1470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97" y="2029239"/>
            <a:ext cx="5489713" cy="4371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96" y="2175220"/>
            <a:ext cx="5264861" cy="3364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826" y="2376901"/>
            <a:ext cx="2818365" cy="1965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807" y="371890"/>
            <a:ext cx="8779300" cy="12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10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57" y="344557"/>
            <a:ext cx="10271677" cy="6388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20" y="520148"/>
            <a:ext cx="8144014" cy="1136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882" y="2217062"/>
            <a:ext cx="4320411" cy="870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718" y="5568812"/>
            <a:ext cx="1421917" cy="647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866" y="3169561"/>
            <a:ext cx="4105343" cy="2661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266" y="2583130"/>
            <a:ext cx="5251621" cy="37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7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46" y="279331"/>
            <a:ext cx="10588660" cy="65786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6" y="279331"/>
            <a:ext cx="10305637" cy="6713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46" y="279331"/>
            <a:ext cx="10480792" cy="65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11" y="0"/>
            <a:ext cx="9989747" cy="68858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11" y="1591407"/>
            <a:ext cx="9989747" cy="4729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10" y="1504213"/>
            <a:ext cx="9989747" cy="5353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81" y="1591406"/>
            <a:ext cx="9670050" cy="5266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32" y="1452547"/>
            <a:ext cx="9954825" cy="53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9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90" y="-1"/>
            <a:ext cx="10032390" cy="686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20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0" y="0"/>
            <a:ext cx="11796844" cy="1908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635" y="2725393"/>
            <a:ext cx="1190625" cy="1009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35" y="2725392"/>
            <a:ext cx="1849299" cy="1038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260" y="2580456"/>
            <a:ext cx="8728093" cy="1226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1015" y="3952045"/>
            <a:ext cx="1638300" cy="1200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9315" y="3901110"/>
            <a:ext cx="1696570" cy="1302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63" y="3952045"/>
            <a:ext cx="8680537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4419" y="5202564"/>
            <a:ext cx="1997632" cy="1341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20" y="5202564"/>
            <a:ext cx="2358338" cy="13042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8577" y="5251721"/>
            <a:ext cx="7693215" cy="12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7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7" y="372096"/>
            <a:ext cx="11857902" cy="10458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97" y="1417982"/>
            <a:ext cx="11848501" cy="157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6" y="2994990"/>
            <a:ext cx="11961376" cy="15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4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0" y="0"/>
            <a:ext cx="9965635" cy="68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2029" y="2232229"/>
            <a:ext cx="8619667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73833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01" y="48251"/>
            <a:ext cx="9844528" cy="68097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85245" y="4824271"/>
            <a:ext cx="7668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Ex: The application is slow </a:t>
            </a:r>
          </a:p>
        </p:txBody>
      </p:sp>
    </p:spTree>
    <p:extLst>
      <p:ext uri="{BB962C8B-B14F-4D97-AF65-F5344CB8AC3E}">
        <p14:creationId xmlns:p14="http://schemas.microsoft.com/office/powerpoint/2010/main" val="149034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69" y="0"/>
            <a:ext cx="991428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155" y="1638445"/>
            <a:ext cx="1767785" cy="696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426" y="1634639"/>
            <a:ext cx="1778357" cy="602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269" y="1730912"/>
            <a:ext cx="1651445" cy="505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708" y="5536517"/>
            <a:ext cx="1637523" cy="517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8788" y="5536517"/>
            <a:ext cx="2025747" cy="457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5783" y="5536517"/>
            <a:ext cx="1780771" cy="472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4938" y="2629266"/>
            <a:ext cx="1857207" cy="5078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4736" y="2564816"/>
            <a:ext cx="1707595" cy="6367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451" y="2379013"/>
            <a:ext cx="2030815" cy="5745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1519" y="2300831"/>
            <a:ext cx="2324467" cy="12764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792" y="2447073"/>
            <a:ext cx="2402808" cy="12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75" y="707541"/>
            <a:ext cx="10872898" cy="55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8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9" y="463826"/>
            <a:ext cx="11757219" cy="604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85" y="662609"/>
            <a:ext cx="11386390" cy="58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3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08" y="686835"/>
            <a:ext cx="10899196" cy="55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7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6" y="145567"/>
            <a:ext cx="11689954" cy="1577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6" y="2180811"/>
            <a:ext cx="11928873" cy="1132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36" y="3313042"/>
            <a:ext cx="11928873" cy="1173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36" y="4487037"/>
            <a:ext cx="11928873" cy="11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7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29" y="823292"/>
            <a:ext cx="10239375" cy="563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05" y="629685"/>
            <a:ext cx="9517959" cy="5893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572" y="923097"/>
            <a:ext cx="4381500" cy="1009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297" y="2090323"/>
            <a:ext cx="42957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2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59" y="611671"/>
            <a:ext cx="9303854" cy="5821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83" y="1616558"/>
            <a:ext cx="1924050" cy="523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355" y="2653126"/>
            <a:ext cx="28575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3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21" y="508552"/>
            <a:ext cx="11264575" cy="5415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41" y="985629"/>
            <a:ext cx="6318894" cy="21021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10" y="3564833"/>
            <a:ext cx="1897546" cy="19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7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2" y="-1"/>
            <a:ext cx="10966171" cy="17890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2" y="1789041"/>
            <a:ext cx="10966171" cy="1550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36" y="3246382"/>
            <a:ext cx="10873408" cy="840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27" y="4086600"/>
            <a:ext cx="10873407" cy="25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6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58" y="1197872"/>
            <a:ext cx="10081518" cy="52029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8151" y="70584"/>
            <a:ext cx="3202800" cy="2102774"/>
            <a:chOff x="1738151" y="70584"/>
            <a:chExt cx="3202800" cy="2102774"/>
          </a:xfrm>
        </p:grpSpPr>
        <p:sp>
          <p:nvSpPr>
            <p:cNvPr id="3" name="Arrow: Down 2"/>
            <p:cNvSpPr/>
            <p:nvPr/>
          </p:nvSpPr>
          <p:spPr>
            <a:xfrm>
              <a:off x="2888974" y="993914"/>
              <a:ext cx="675861" cy="1179444"/>
            </a:xfrm>
            <a:prstGeom prst="downArrow">
              <a:avLst/>
            </a:prstGeom>
            <a:solidFill>
              <a:srgbClr val="FF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738151" y="70584"/>
              <a:ext cx="32028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Facilitator 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36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19" y="555763"/>
            <a:ext cx="11067223" cy="5328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32" y="3219864"/>
            <a:ext cx="3116746" cy="2506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242" y="2184775"/>
            <a:ext cx="6694522" cy="440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70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21</Words>
  <Application>Microsoft Office PowerPoint</Application>
  <PresentationFormat>Widescreen</PresentationFormat>
  <Paragraphs>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Fishbone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Fishbone Diagram</dc:title>
  <dc:creator>Said Fawzy</dc:creator>
  <cp:lastModifiedBy>Said Fawzy</cp:lastModifiedBy>
  <cp:revision>61</cp:revision>
  <dcterms:created xsi:type="dcterms:W3CDTF">2017-09-15T07:21:06Z</dcterms:created>
  <dcterms:modified xsi:type="dcterms:W3CDTF">2017-09-15T09:19:23Z</dcterms:modified>
</cp:coreProperties>
</file>